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86" r:id="rId4"/>
    <p:sldId id="287" r:id="rId5"/>
    <p:sldId id="288" r:id="rId6"/>
    <p:sldId id="258" r:id="rId7"/>
    <p:sldId id="289" r:id="rId8"/>
    <p:sldId id="259" r:id="rId9"/>
    <p:sldId id="270" r:id="rId10"/>
    <p:sldId id="261" r:id="rId11"/>
    <p:sldId id="260" r:id="rId12"/>
    <p:sldId id="263" r:id="rId13"/>
    <p:sldId id="291" r:id="rId14"/>
    <p:sldId id="292" r:id="rId15"/>
    <p:sldId id="290" r:id="rId16"/>
    <p:sldId id="271" r:id="rId17"/>
    <p:sldId id="272" r:id="rId18"/>
    <p:sldId id="273" r:id="rId19"/>
    <p:sldId id="274" r:id="rId20"/>
    <p:sldId id="275" r:id="rId21"/>
    <p:sldId id="264" r:id="rId22"/>
    <p:sldId id="276" r:id="rId23"/>
    <p:sldId id="278" r:id="rId24"/>
    <p:sldId id="280" r:id="rId25"/>
    <p:sldId id="279" r:id="rId26"/>
    <p:sldId id="277" r:id="rId27"/>
    <p:sldId id="281" r:id="rId28"/>
    <p:sldId id="282" r:id="rId29"/>
    <p:sldId id="283" r:id="rId30"/>
    <p:sldId id="284" r:id="rId31"/>
    <p:sldId id="265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FF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/>
    <p:restoredTop sz="94669"/>
  </p:normalViewPr>
  <p:slideViewPr>
    <p:cSldViewPr snapToGrid="0" snapToObjects="1">
      <p:cViewPr varScale="1">
        <p:scale>
          <a:sx n="65" d="100"/>
          <a:sy n="65" d="100"/>
        </p:scale>
        <p:origin x="6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3" y="2337594"/>
            <a:ext cx="7772400" cy="1681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17408"/>
            <a:ext cx="6858000" cy="7403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25" y="4962596"/>
            <a:ext cx="2057400" cy="365125"/>
          </a:xfrm>
        </p:spPr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26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6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9952-3EDE-8349-AFFE-EB35397BAD4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5" r:id="rId12"/>
    <p:sldLayoutId id="2147483678" r:id="rId13"/>
    <p:sldLayoutId id="214748367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217" y="2372102"/>
            <a:ext cx="8181566" cy="1681163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年度國小女性生理用品補助計畫說明會</a:t>
            </a:r>
            <a:endParaRPr lang="en-US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561"/>
            <a:ext cx="6858000" cy="106171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臺北市教育局</a:t>
            </a:r>
            <a:endParaRPr lang="en-US" altLang="zh-TW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體育及衛生保健教育科</a:t>
            </a:r>
            <a:endParaRPr lang="en-US" altLang="zh-TW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02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20</a:t>
            </a:r>
            <a:r>
              <a:rPr lang="zh-TW" altLang="en-US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endParaRPr lang="en-US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5846" y="605416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-3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442C6E-C913-7CF0-6483-8BE47B2E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49" y="1518558"/>
            <a:ext cx="2360970" cy="510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471158" y="140137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點擊兌換會顯示通路條碼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966976-2A66-857A-C3CA-0026E1C6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1"/>
          <a:stretch/>
        </p:blipFill>
        <p:spPr>
          <a:xfrm>
            <a:off x="4645468" y="1495122"/>
            <a:ext cx="2484864" cy="513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2608610" y="2279166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313AC0-C5B4-BE85-B24B-8232406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3"/>
          <a:stretch/>
        </p:blipFill>
        <p:spPr>
          <a:xfrm>
            <a:off x="2037499" y="611516"/>
            <a:ext cx="2509190" cy="522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 8"/>
          <p:cNvSpPr/>
          <p:nvPr/>
        </p:nvSpPr>
        <p:spPr>
          <a:xfrm>
            <a:off x="2539443" y="1070768"/>
            <a:ext cx="1600138" cy="1105374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4355424" y="165133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家長可幫忙兌換</a:t>
            </a:r>
            <a:r>
              <a:rPr kumimoji="1" lang="zh-TW" altLang="en-US" sz="2000" b="1" dirty="0" smtClean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kumimoji="1" lang="en-US" altLang="zh-TW" sz="2000" b="1" dirty="0" smtClean="0">
              <a:solidFill>
                <a:srgbClr val="FF66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b="1" dirty="0" smtClean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能進行多位子女的切換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167900-68A3-A978-1CE6-D133E27EC979}"/>
              </a:ext>
            </a:extLst>
          </p:cNvPr>
          <p:cNvSpPr txBox="1"/>
          <p:nvPr/>
        </p:nvSpPr>
        <p:spPr>
          <a:xfrm rot="1220392">
            <a:off x="3837003" y="587625"/>
            <a:ext cx="160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ln w="66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NEW</a:t>
            </a:r>
            <a:endParaRPr kumimoji="1" lang="zh-TW" altLang="en-US" sz="4000" b="1" dirty="0">
              <a:ln w="66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5767197" y="587625"/>
            <a:ext cx="3615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新增功能說明</a:t>
            </a:r>
            <a:endParaRPr kumimoji="1" lang="zh-TW" altLang="en-US" sz="40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96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" y="1357699"/>
            <a:ext cx="7447476" cy="55856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01324" y="1357699"/>
            <a:ext cx="2061657" cy="1990185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920506" y="1796012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會員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20506" y="2046735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311966"/>
            <a:ext cx="7374194" cy="5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1174" y="2046735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即可兌換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3" y="1311966"/>
            <a:ext cx="6784258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1232453"/>
            <a:ext cx="7362909" cy="552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>
          <a:xfrm>
            <a:off x="3077155" y="1913948"/>
            <a:ext cx="2671638" cy="1417649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847059" y="2185296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點選好康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0873" y="1184745"/>
            <a:ext cx="7351892" cy="5565911"/>
            <a:chOff x="1524000" y="1"/>
            <a:chExt cx="9144000" cy="613925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81"/>
            <a:stretch/>
          </p:blipFill>
          <p:spPr>
            <a:xfrm>
              <a:off x="1524000" y="1"/>
              <a:ext cx="9144000" cy="613925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6669102" y="1156462"/>
              <a:ext cx="3474721" cy="4719687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7826940" y="2646471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政府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223316" y="5343277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84069" y="1498705"/>
            <a:ext cx="738664" cy="50937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台北市教育局生理用品</a:t>
            </a:r>
            <a:endParaRPr lang="zh-TW" altLang="en-US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1062" b="2492"/>
          <a:stretch/>
        </p:blipFill>
        <p:spPr>
          <a:xfrm>
            <a:off x="224066" y="1208599"/>
            <a:ext cx="7418566" cy="557054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5354265" y="2964179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4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99971" y="1795680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閱讀服務須知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1193814"/>
            <a:ext cx="7439771" cy="5579829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031311" y="6011186"/>
            <a:ext cx="1661823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3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88653" y="1852117"/>
            <a:ext cx="738664" cy="43242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en-US" altLang="zh-TW" sz="2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5</a:t>
            </a:r>
            <a:r>
              <a:rPr lang="en-US" altLang="zh-TW" sz="2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入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號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下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一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" y="1301695"/>
            <a:ext cx="7381119" cy="542510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645919" y="2828762"/>
            <a:ext cx="3721211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為接軌國際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月經平權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及消除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月經貧窮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議題，臺北市於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國中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信義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士林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重慶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木柵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古亭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所國中進行宣導試辦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。並自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3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月起全面補助本市公私立國中女性生理用品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55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74980" y="2239555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印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兌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</a:t>
            </a:r>
            <a:endParaRPr lang="en-US" altLang="zh-TW" sz="2800" b="1" dirty="0" smtClean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6170" y="1310768"/>
            <a:ext cx="6907997" cy="5430742"/>
            <a:chOff x="-2214713" y="1587266"/>
            <a:chExt cx="9144000" cy="623047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0"/>
            <a:stretch/>
          </p:blipFill>
          <p:spPr>
            <a:xfrm>
              <a:off x="-2214713" y="1587266"/>
              <a:ext cx="9144000" cy="623047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724625" y="5188070"/>
              <a:ext cx="6059647" cy="2202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0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1" y="890547"/>
            <a:ext cx="6924966" cy="522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77727" y="2183983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44056" y="1669774"/>
            <a:ext cx="1630017" cy="163796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3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0" y="828219"/>
            <a:ext cx="6982198" cy="525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</a:p>
        </p:txBody>
      </p:sp>
    </p:spTree>
    <p:extLst>
      <p:ext uri="{BB962C8B-B14F-4D97-AF65-F5344CB8AC3E}">
        <p14:creationId xmlns:p14="http://schemas.microsoft.com/office/powerpoint/2010/main" val="7893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7" y="834556"/>
            <a:ext cx="6942483" cy="522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補開通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43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" y="828219"/>
            <a:ext cx="6991764" cy="528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讀條款勾選按同意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27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825030"/>
            <a:ext cx="6942483" cy="524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5548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7" y="890547"/>
            <a:ext cx="6888149" cy="517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690691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選擇開通北市教育局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478170" y="3225767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生理用品兌換</a:t>
            </a:r>
          </a:p>
        </p:txBody>
      </p:sp>
    </p:spTree>
    <p:extLst>
      <p:ext uri="{BB962C8B-B14F-4D97-AF65-F5344CB8AC3E}">
        <p14:creationId xmlns:p14="http://schemas.microsoft.com/office/powerpoint/2010/main" val="34009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" y="890546"/>
            <a:ext cx="6878583" cy="515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(7)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確認開通</a:t>
            </a:r>
          </a:p>
        </p:txBody>
      </p:sp>
    </p:spTree>
    <p:extLst>
      <p:ext uri="{BB962C8B-B14F-4D97-AF65-F5344CB8AC3E}">
        <p14:creationId xmlns:p14="http://schemas.microsoft.com/office/powerpoint/2010/main" val="41909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890546"/>
            <a:ext cx="6861355" cy="516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(8)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輸入已開通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7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890547"/>
            <a:ext cx="6926331" cy="518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群組 3"/>
          <p:cNvGrpSpPr/>
          <p:nvPr/>
        </p:nvGrpSpPr>
        <p:grpSpPr>
          <a:xfrm>
            <a:off x="7282954" y="1686884"/>
            <a:ext cx="1309916" cy="3939540"/>
            <a:chOff x="6906918" y="1686884"/>
            <a:chExt cx="1309916" cy="3939540"/>
          </a:xfrm>
        </p:grpSpPr>
        <p:sp>
          <p:nvSpPr>
            <p:cNvPr id="6" name="文字方塊 5"/>
            <p:cNvSpPr txBox="1"/>
            <p:nvPr/>
          </p:nvSpPr>
          <p:spPr>
            <a:xfrm>
              <a:off x="6906918" y="1686884"/>
              <a:ext cx="738664" cy="31700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(9)</a:t>
              </a:r>
            </a:p>
            <a:p>
              <a:pPr algn="ctr">
                <a:lnSpc>
                  <a:spcPts val="3000"/>
                </a:lnSpc>
              </a:pPr>
              <a:r>
                <a:rPr lang="zh-TW" altLang="en-US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點選北市教育局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478170" y="3225767"/>
              <a:ext cx="738664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800" b="1" dirty="0" smtClean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生理用品兌換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7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  <a:endParaRPr lang="zh-TW" altLang="en-US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自</a:t>
            </a:r>
            <a:r>
              <a:rPr lang="en-US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112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起進行</a:t>
            </a:r>
            <a:r>
              <a:rPr lang="zh-TW" altLang="zh-TW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 smtClean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女性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於</a:t>
            </a:r>
            <a:r>
              <a:rPr lang="zh-TW" altLang="en-US" sz="2800" dirty="0" smtClean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蓬萊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桃源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景美</a:t>
            </a:r>
            <a:r>
              <a:rPr lang="zh-TW" altLang="en-US" sz="28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潭美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en-US" sz="2800" dirty="0" smtClean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富安</a:t>
            </a:r>
            <a:r>
              <a:rPr lang="en-US" altLang="zh-TW" sz="2800" dirty="0" smtClean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 smtClean="0"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 smtClean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。試辦方式採由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政府（學校）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企業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與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民間團體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合作。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由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金百利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克拉克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公司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於校園廁所安裝「生理用品保存盒」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，並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贊助生理用品供學生自主領取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37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890547"/>
            <a:ext cx="6888397" cy="519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5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(10)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列印兌換券</a:t>
            </a:r>
            <a:endParaRPr lang="en-US" altLang="zh-TW" sz="28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1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2737" y="401076"/>
            <a:ext cx="5755455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年惠請學校協助事項：</a:t>
            </a:r>
            <a:endParaRPr lang="en-US" sz="36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8729" y="1086150"/>
            <a:ext cx="8562663" cy="410764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請利用校內資訊課，讓學生熟悉酷課雲登入介面。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跟親師生宣導三家通路商，每月可重選通路商，選定不能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更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換。</a:t>
            </a:r>
            <a:endParaRPr lang="en-US" altLang="zh-TW" sz="3200" b="1" dirty="0" smtClean="0">
              <a:solidFill>
                <a:srgbClr val="00B05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跟家長宣導可利用家長帳號代領功能。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不同通路可兌換商品不盡相同，須詳閱兌換券上說明。</a:t>
            </a:r>
            <a:endParaRPr lang="en-US" altLang="zh-TW" sz="3200" b="1" dirty="0" smtClean="0">
              <a:solidFill>
                <a:srgbClr val="00B05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514350" indent="-514350">
              <a:lnSpc>
                <a:spcPts val="3800"/>
              </a:lnSpc>
              <a:buAutoNum type="arabicPeriod"/>
            </a:pP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本局將另製作 </a:t>
            </a:r>
            <a:r>
              <a:rPr lang="en-US" altLang="zh-TW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EDM </a:t>
            </a: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提供各校運用</a:t>
            </a:r>
            <a:r>
              <a:rPr lang="zh-TW" altLang="en-US" sz="32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 smtClean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3800"/>
              </a:lnSpc>
            </a:pPr>
            <a:endParaRPr lang="en-US" sz="32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68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</a:t>
            </a:r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與月經平權教育推廣</a:t>
            </a:r>
            <a: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由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學校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組成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跨領域教師社群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進行課程共備，於學期中融入各科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教學內容，並布置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衛教學習角落，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設計相關活動。如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書展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表演藝術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藝文競賽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52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邀請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社團法人全球小紅帽協會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辦理教師增能工作坊，於開學前讓教師充分了解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議題深化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課程設計方向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。同時入校協辦月經教育活動。透過拼圖、桌遊及有獎徵答等方式，讓男女學生認識不同的衛生棉並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學會同理女性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生理期不適的感受。</a:t>
            </a:r>
            <a:endParaRPr lang="en-US" altLang="zh-TW" sz="2800" dirty="0" smtClean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</a:t>
            </a:r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與月經平權教育推廣</a:t>
            </a:r>
            <a: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348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9525"/>
            <a:ext cx="8122158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1676400"/>
            <a:ext cx="8265968" cy="41286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1.112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日起，納入本市公私立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國小高年　</a:t>
            </a:r>
            <a:endParaRPr lang="en-US" altLang="zh-TW" sz="3200" b="1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級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女學生為補助對象。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新增通路商：</a:t>
            </a:r>
            <a:r>
              <a:rPr lang="zh-TW" altLang="en-US" sz="32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統一超商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全家便利商店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含原來</a:t>
            </a:r>
            <a:r>
              <a:rPr lang="zh-TW" altLang="en-US" sz="3200" b="1" dirty="0" smtClean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</a:t>
            </a:r>
            <a:r>
              <a:rPr lang="zh-TW" altLang="en-US" sz="3200" b="1" dirty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富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共三家超商系統，全國門市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提供服務。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開放親子綁定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家長帳號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代領功能。</a:t>
            </a:r>
            <a:endParaRPr lang="en-US" altLang="zh-TW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6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40565" cy="560485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4.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每人每月發放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100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元兌換券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張。一券一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物，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不找零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亦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不可補差額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。每張效期為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2 </a:t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個月，如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月券效期為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到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30</a:t>
            </a:r>
            <a:r>
              <a:rPr lang="zh-TW" altLang="en-US" sz="3200" b="1" dirty="0" smtClean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5.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三種方式派送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。學生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出示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手機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APP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、從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網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頁列印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條碼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r>
              <a:rPr lang="zh-TW" altLang="en-US" sz="32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或超商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機台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/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en-US" sz="32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719525"/>
            <a:ext cx="8122158" cy="1075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3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-1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011587-529C-C9E9-2AC9-6BA1045B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52" y="1447800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1611186" y="1356360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個人服務</a:t>
            </a:r>
            <a:r>
              <a:rPr kumimoji="1" lang="en-US" altLang="zh-TW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生理用品兌換券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EAFDFC-14DF-DDF1-23CD-EA10ED1E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44" y="1434239"/>
            <a:ext cx="2303630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向左箭號 8"/>
          <p:cNvSpPr/>
          <p:nvPr/>
        </p:nvSpPr>
        <p:spPr>
          <a:xfrm rot="1757235">
            <a:off x="3481977" y="3407861"/>
            <a:ext cx="1046392" cy="569697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598F-F264-2531-C015-44BD88E89271}"/>
              </a:ext>
            </a:extLst>
          </p:cNvPr>
          <p:cNvSpPr txBox="1"/>
          <p:nvPr/>
        </p:nvSpPr>
        <p:spPr>
          <a:xfrm>
            <a:off x="6403337" y="135636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選擇兌換</a:t>
            </a:r>
          </a:p>
        </p:txBody>
      </p:sp>
      <p:sp>
        <p:nvSpPr>
          <p:cNvPr id="11" name="橢圓 10"/>
          <p:cNvSpPr/>
          <p:nvPr/>
        </p:nvSpPr>
        <p:spPr>
          <a:xfrm>
            <a:off x="2041559" y="2727155"/>
            <a:ext cx="1528630" cy="922351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5913032" y="1946554"/>
            <a:ext cx="2191197" cy="1160890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00034 0.136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 smtClean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-2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DD9FE96-2A33-6A84-7B98-65981125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9" y="1463618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圓角矩形 11"/>
          <p:cNvSpPr/>
          <p:nvPr/>
        </p:nvSpPr>
        <p:spPr>
          <a:xfrm>
            <a:off x="2242754" y="2736308"/>
            <a:ext cx="2191197" cy="2201452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EF8941-24A9-2135-85D7-9BE5DD67BD34}"/>
              </a:ext>
            </a:extLst>
          </p:cNvPr>
          <p:cNvSpPr txBox="1"/>
          <p:nvPr/>
        </p:nvSpPr>
        <p:spPr>
          <a:xfrm>
            <a:off x="2784349" y="13552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選擇通路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C1FDBEC-0DD0-2823-2E7F-0B5255AF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8" y="1463618"/>
            <a:ext cx="2266701" cy="490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988ABE-3BAA-7F70-53F3-927E2DB880F5}"/>
              </a:ext>
            </a:extLst>
          </p:cNvPr>
          <p:cNvSpPr txBox="1"/>
          <p:nvPr/>
        </p:nvSpPr>
        <p:spPr>
          <a:xfrm>
            <a:off x="5908728" y="135521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確認通路注意事項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931384" y="2736307"/>
            <a:ext cx="2191197" cy="2551309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7661431" y="4737752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教育局ppt01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教育局ppt草稿" id="{D552411A-B0EC-9547-BEF1-72669456C8CD}" vid="{15C5E784-3144-334D-A20C-F654F12D2C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教育局ppt0107</Template>
  <TotalTime>675</TotalTime>
  <Words>984</Words>
  <Application>Microsoft Office PowerPoint</Application>
  <PresentationFormat>如螢幕大小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華康粗圓體</vt:lpstr>
      <vt:lpstr>華康細圓體</vt:lpstr>
      <vt:lpstr>Microsoft JhengHei</vt:lpstr>
      <vt:lpstr>新細明體</vt:lpstr>
      <vt:lpstr>Arial</vt:lpstr>
      <vt:lpstr>Calibri</vt:lpstr>
      <vt:lpstr>Calibri Light</vt:lpstr>
      <vt:lpstr>教育局ppt0107</vt:lpstr>
      <vt:lpstr>112年度國小女性生理用品補助計畫說明會</vt:lpstr>
      <vt:lpstr>計畫緣起</vt:lpstr>
      <vt:lpstr>計畫緣起</vt:lpstr>
      <vt:lpstr>國小試辦計畫與月經平權教育推廣 </vt:lpstr>
      <vt:lpstr>國小試辦計畫與月經平權教育推廣 </vt:lpstr>
      <vt:lpstr>112年生理用品補助計畫說明</vt:lpstr>
      <vt:lpstr> 4.每人每月發放100元兌換券2張。一券一   物，不找零亦不可補差額。每張效期為2    個月，如3月券效期為3月1日到4月30日。 5.三種方式派送。學生出示手機APP、從網   頁列印條碼，或超商機台列印小白單。 </vt:lpstr>
      <vt:lpstr>112年生理用品兌換畫面-1</vt:lpstr>
      <vt:lpstr>112年生理用品兌換畫面-2</vt:lpstr>
      <vt:lpstr>112年生理用品兌換畫面-3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陳雅萍</cp:lastModifiedBy>
  <cp:revision>67</cp:revision>
  <dcterms:created xsi:type="dcterms:W3CDTF">2018-01-15T04:46:59Z</dcterms:created>
  <dcterms:modified xsi:type="dcterms:W3CDTF">2023-02-24T06:11:43Z</dcterms:modified>
</cp:coreProperties>
</file>